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70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F64684-6D5C-4263-BDAE-C4A17B971FD8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9D12C8-FD38-4D98-958E-F22971EAC7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803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D12C8-FD38-4D98-958E-F22971EAC7A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909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276B6-A65B-4145-8758-98EB29666793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ABC6-839C-4492-AD2C-94C428F6560E}" type="slidenum">
              <a:rPr lang="en-GB" smtClean="0"/>
              <a:t>‹#›</a:t>
            </a:fld>
            <a:endParaRPr lang="en-GB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276B6-A65B-4145-8758-98EB29666793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ABC6-839C-4492-AD2C-94C428F6560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276B6-A65B-4145-8758-98EB29666793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AC4ABC6-839C-4492-AD2C-94C428F6560E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276B6-A65B-4145-8758-98EB29666793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ABC6-839C-4492-AD2C-94C428F6560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276B6-A65B-4145-8758-98EB29666793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ABC6-839C-4492-AD2C-94C428F6560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276B6-A65B-4145-8758-98EB29666793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ABC6-839C-4492-AD2C-94C428F6560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276B6-A65B-4145-8758-98EB29666793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ABC6-839C-4492-AD2C-94C428F6560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276B6-A65B-4145-8758-98EB29666793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ABC6-839C-4492-AD2C-94C428F6560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276B6-A65B-4145-8758-98EB29666793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ABC6-839C-4492-AD2C-94C428F6560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276B6-A65B-4145-8758-98EB29666793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ABC6-839C-4492-AD2C-94C428F6560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276B6-A65B-4145-8758-98EB29666793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ABC6-839C-4492-AD2C-94C428F6560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85276B6-A65B-4145-8758-98EB29666793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AC4ABC6-839C-4492-AD2C-94C428F6560E}" type="slidenum">
              <a:rPr lang="en-GB" smtClean="0"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3792" y="1628800"/>
            <a:ext cx="7772400" cy="1470025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Stranded on an </a:t>
            </a:r>
            <a:r>
              <a:rPr lang="en-GB" sz="4800" dirty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island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2996952"/>
            <a:ext cx="7920880" cy="2880320"/>
          </a:xfrm>
        </p:spPr>
        <p:txBody>
          <a:bodyPr>
            <a:normAutofit/>
          </a:bodyPr>
          <a:lstStyle/>
          <a:p>
            <a:r>
              <a:rPr lang="en-GB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island I would like to be on would be…</a:t>
            </a:r>
            <a:endParaRPr lang="en-GB" sz="5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5-Point Star 4"/>
          <p:cNvSpPr/>
          <p:nvPr/>
        </p:nvSpPr>
        <p:spPr>
          <a:xfrm>
            <a:off x="3563888" y="86408"/>
            <a:ext cx="1872208" cy="134076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433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65504" y="-4586288"/>
            <a:ext cx="34290000" cy="2288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667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Isle of Skye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t"/>
            <a:r>
              <a:rPr lang="en-GB" dirty="0"/>
              <a:t>From </a:t>
            </a:r>
            <a:r>
              <a:rPr lang="en-GB" dirty="0" smtClean="0"/>
              <a:t>Isle of Skye to </a:t>
            </a:r>
            <a:r>
              <a:rPr lang="en-GB" dirty="0"/>
              <a:t>Inverness</a:t>
            </a:r>
          </a:p>
          <a:p>
            <a:r>
              <a:rPr lang="en-GB" dirty="0" smtClean="0"/>
              <a:t>3 hours </a:t>
            </a:r>
            <a:r>
              <a:rPr lang="en-GB" dirty="0"/>
              <a:t>11 min </a:t>
            </a:r>
            <a:r>
              <a:rPr lang="en-GB" dirty="0" smtClean="0"/>
              <a:t>to drive (127.8</a:t>
            </a:r>
            <a:r>
              <a:rPr lang="en-GB" dirty="0"/>
              <a:t> </a:t>
            </a:r>
            <a:r>
              <a:rPr lang="en-GB" dirty="0" smtClean="0"/>
              <a:t>miles)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r>
              <a:rPr lang="en-GB" dirty="0" smtClean="0"/>
              <a:t>Inverness is 36</a:t>
            </a:r>
            <a:r>
              <a:rPr lang="en-GB" dirty="0"/>
              <a:t> </a:t>
            </a:r>
            <a:r>
              <a:rPr lang="en-GB" dirty="0" smtClean="0"/>
              <a:t>km²</a:t>
            </a:r>
          </a:p>
          <a:p>
            <a:r>
              <a:rPr lang="en-GB" dirty="0" smtClean="0"/>
              <a:t>Isle of Skye is </a:t>
            </a:r>
            <a:r>
              <a:rPr lang="en-GB" dirty="0"/>
              <a:t>1,656 km²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341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Interesting facts about Isle of Skye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It is an island in Scotland.</a:t>
            </a:r>
          </a:p>
          <a:p>
            <a:r>
              <a:rPr lang="en-GB" dirty="0" smtClean="0"/>
              <a:t>More than 9,000 people live there</a:t>
            </a:r>
          </a:p>
          <a:p>
            <a:r>
              <a:rPr lang="en-GB" dirty="0" smtClean="0"/>
              <a:t>Half of the people speak Gaelic</a:t>
            </a:r>
          </a:p>
          <a:p>
            <a:r>
              <a:rPr lang="en-GB" dirty="0"/>
              <a:t>How long is the bridge to Skye?</a:t>
            </a:r>
          </a:p>
          <a:p>
            <a:r>
              <a:rPr lang="en-GB" dirty="0"/>
              <a:t>I</a:t>
            </a:r>
            <a:r>
              <a:rPr lang="en-GB" dirty="0" smtClean="0"/>
              <a:t>n </a:t>
            </a:r>
            <a:r>
              <a:rPr lang="en-GB" dirty="0"/>
              <a:t>1995, the need to travel by boat to Skye ceased as the mile long (</a:t>
            </a:r>
            <a:r>
              <a:rPr lang="en-GB" b="1" dirty="0"/>
              <a:t>1.6 km</a:t>
            </a:r>
            <a:r>
              <a:rPr lang="en-GB" dirty="0"/>
              <a:t>) road bridge opened to traffic. This toll bridge replaced the Caledonian </a:t>
            </a:r>
            <a:r>
              <a:rPr lang="en-GB" dirty="0" err="1"/>
              <a:t>MacBrayne</a:t>
            </a:r>
            <a:r>
              <a:rPr lang="en-GB" dirty="0"/>
              <a:t> ferry service between Kyle of </a:t>
            </a:r>
            <a:r>
              <a:rPr lang="en-GB" dirty="0" err="1"/>
              <a:t>Lochalsh</a:t>
            </a:r>
            <a:r>
              <a:rPr lang="en-GB" dirty="0"/>
              <a:t> on the mainland and </a:t>
            </a:r>
            <a:r>
              <a:rPr lang="en-GB" dirty="0" err="1"/>
              <a:t>Kyleakin</a:t>
            </a:r>
            <a:r>
              <a:rPr lang="en-GB" dirty="0"/>
              <a:t>, around 500 meters away on the Island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584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en-GB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QUIZ</a:t>
            </a:r>
            <a:endParaRPr lang="en-GB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How many people speak Gaelic?</a:t>
            </a:r>
          </a:p>
          <a:p>
            <a:r>
              <a:rPr lang="en-GB" dirty="0" smtClean="0"/>
              <a:t>How far away is it from Inverness?</a:t>
            </a:r>
          </a:p>
          <a:p>
            <a:r>
              <a:rPr lang="en-GB" dirty="0" smtClean="0"/>
              <a:t>How do you get to the Isle of Skye from mainland Scotland?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075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remove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remove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476672"/>
            <a:ext cx="5832648" cy="432048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r"/>
            <a:r>
              <a:rPr lang="en-GB" sz="40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 hope you enjoyed my</a:t>
            </a:r>
            <a:endParaRPr lang="en-GB" sz="40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050" name="Picture 2" descr="Image result for isle of skye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1" r="11231"/>
          <a:stretch>
            <a:fillRect/>
          </a:stretch>
        </p:blipFill>
        <p:spPr bwMode="auto">
          <a:xfrm>
            <a:off x="2195736" y="2348880"/>
            <a:ext cx="54864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9672" y="1052736"/>
            <a:ext cx="6264696" cy="792088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GB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PRESENTATION</a:t>
            </a:r>
            <a:endParaRPr lang="en-GB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701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75</TotalTime>
  <Words>153</Words>
  <Application>Microsoft Office PowerPoint</Application>
  <PresentationFormat>On-screen Show (4:3)</PresentationFormat>
  <Paragraphs>20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Apex</vt:lpstr>
      <vt:lpstr>Stranded on an island</vt:lpstr>
      <vt:lpstr>PowerPoint Presentation</vt:lpstr>
      <vt:lpstr>The Isle of Skye</vt:lpstr>
      <vt:lpstr>Interesting facts about Isle of Skye</vt:lpstr>
      <vt:lpstr>QUIZ</vt:lpstr>
      <vt:lpstr>I hope you enjoyed my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Stranded on an island</dc:title>
  <dc:creator>Neave Campbell</dc:creator>
  <cp:lastModifiedBy>Neave Campbell</cp:lastModifiedBy>
  <cp:revision>9</cp:revision>
  <dcterms:created xsi:type="dcterms:W3CDTF">2017-01-31T17:57:56Z</dcterms:created>
  <dcterms:modified xsi:type="dcterms:W3CDTF">2017-01-31T19:49:36Z</dcterms:modified>
</cp:coreProperties>
</file>